
<file path=[Content_Types].xml><?xml version="1.0" encoding="utf-8"?>
<Types xmlns="http://schemas.openxmlformats.org/package/2006/content-types">
  <Default Extension="xml" ContentType="application/vnd.openxmlformats-package.core-properties+xml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s/slide71.xml" ContentType="application/vnd.openxmlformats-officedocument.presentationml.slide+xml"/>
  <Override PartName="/ppt/slideLayouts/slideLayout81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3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11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99.xml" ContentType="application/vnd.openxmlformats-officedocument.presentationml.slideLayout+xml"/>
  <Override PartName="/ppt/viewProps.xml" ContentType="application/vnd.openxmlformats-officedocument.presentationml.viewProps+xml"/>
  <Override PartName="/customXml/item3.xml" ContentType="application/xml"/>
  <Override PartName="/customXml/itemProps31.xml" ContentType="application/vnd.openxmlformats-officedocument.customXmlProperties+xml"/>
  <Override PartName="/ppt/slides/slide2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customXml/item22.xml" ContentType="application/xml"/>
  <Override PartName="/customXml/itemProps22.xml" ContentType="application/vnd.openxmlformats-officedocument.customXmlProperties+xml"/>
  <Override PartName="/ppt/slides/slide14.xml" ContentType="application/vnd.openxmlformats-officedocument.presentationml.slide+xml"/>
  <Override PartName="/customXml/item13.xml" ContentType="application/xml"/>
  <Override PartName="/customXml/itemProps13.xml" ContentType="application/vnd.openxmlformats-officedocument.customXmlProperties+xml"/>
  <Override PartName="/ppt/slides/slide55.xml" ContentType="application/vnd.openxmlformats-officedocument.presentationml.slide+xml"/>
  <Override PartName="/ppt/notesMasters/notesMaster11.xml" ContentType="application/vnd.openxmlformats-officedocument.presentationml.notesMaster+xml"/>
  <Override PartName="/ppt/theme/theme22.xml" ContentType="application/vnd.openxmlformats-officedocument.theme+xml"/>
  <Override PartName="/ppt/slides/slide46.xml" ContentType="application/vnd.openxmlformats-officedocument.presentationml.slide+xml"/>
  <Override PartName="/ppt/tableStyles.xml" ContentType="application/vnd.openxmlformats-officedocument.presentationml.tableStyles+xml"/>
  <Override PartName="/ppt/slides/slide97.xml" ContentType="application/vnd.openxmlformats-officedocument.presentationml.slide+xml"/>
  <Override PartName="/ppt/slides/slide38.xml" ContentType="application/vnd.openxmlformats-officedocument.presentationml.slide+xml"/>
  <Override PartName="/ppt/slides/slide89.xml" ContentType="application/vnd.openxmlformats-officedocument.presentationml.slide+xml"/>
  <Override PartName="/ppt/notesSlides/notesSlide11.xml" ContentType="application/vnd.openxmlformats-officedocument.presentationml.notesSlide+xml"/>
  <Override PartName="/ppt/webextensions/taskpanes.xml" ContentType="application/vnd.ms-office.webextensiontaskpanes+xml"/>
  <Override PartName="/ppt/webextensions/webextension1.xml" ContentType="application/vnd.ms-office.webextension+xml"/>
  <Override PartName="/docProps/custom.xml" ContentType="application/vnd.openxmlformats-officedocument.custom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officeDocument/2006/relationships/officeDocument" Target="/ppt/presentation.xml" Id="rId2" /><Relationship Type="http://schemas.microsoft.com/office/2011/relationships/webextensiontaskpanes" Target="/ppt/webextensions/taskpanes.xml" Id="rId1" /><Relationship Type="http://schemas.openxmlformats.org/officeDocument/2006/relationships/custom-properties" Target="/docProps/custom.xml" Id="rId5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5" r:id="rId1"/>
  </p:sldMasterIdLst>
  <p:notesMasterIdLst>
    <p:notesMasterId r:id="rId11"/>
  </p:notesMasterIdLst>
  <p:sldIdLst>
    <p:sldId id="356" r:id="rId2"/>
    <p:sldId id="351" r:id="rId3"/>
    <p:sldId id="257" r:id="rId4"/>
    <p:sldId id="350" r:id="rId5"/>
    <p:sldId id="284" r:id="rId6"/>
    <p:sldId id="285" r:id="rId7"/>
    <p:sldId id="354" r:id="rId8"/>
    <p:sldId id="344" r:id="rId9"/>
    <p:sldId id="34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55" autoAdjust="0"/>
    <p:restoredTop sz="94634" autoAdjust="0"/>
  </p:normalViewPr>
  <p:slideViewPr>
    <p:cSldViewPr snapToGrid="0">
      <p:cViewPr>
        <p:scale>
          <a:sx n="100" d="100"/>
          <a:sy n="100" d="100"/>
        </p:scale>
        <p:origin x="-331" y="-494"/>
      </p:cViewPr>
      <p:guideLst>
        <p:guide pos="384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1.xml" Id="rId8" /><Relationship Type="http://schemas.openxmlformats.org/officeDocument/2006/relationships/viewProps" Target="/ppt/viewProps.xml" Id="rId13" /><Relationship Type="http://schemas.openxmlformats.org/officeDocument/2006/relationships/customXml" Target="/customXml/item3.xml" Id="rId18" /><Relationship Type="http://schemas.openxmlformats.org/officeDocument/2006/relationships/slide" Target="/ppt/slides/slide22.xml" Id="rId3" /><Relationship Type="http://schemas.openxmlformats.org/officeDocument/2006/relationships/slide" Target="/ppt/slides/slide63.xml" Id="rId7" /><Relationship Type="http://schemas.openxmlformats.org/officeDocument/2006/relationships/presProps" Target="/ppt/presProps.xml" Id="rId12" /><Relationship Type="http://schemas.openxmlformats.org/officeDocument/2006/relationships/customXml" Target="/customXml/item22.xml" Id="rId17" /><Relationship Type="http://schemas.openxmlformats.org/officeDocument/2006/relationships/slide" Target="/ppt/slides/slide14.xml" Id="rId2" /><Relationship Type="http://schemas.openxmlformats.org/officeDocument/2006/relationships/customXml" Target="/customXml/item13.xml" Id="rId16" /><Relationship Type="http://schemas.openxmlformats.org/officeDocument/2006/relationships/slideMaster" Target="/ppt/slideMasters/slideMaster11.xml" Id="rId1" /><Relationship Type="http://schemas.openxmlformats.org/officeDocument/2006/relationships/slide" Target="/ppt/slides/slide55.xml" Id="rId6" /><Relationship Type="http://schemas.openxmlformats.org/officeDocument/2006/relationships/notesMaster" Target="/ppt/notesMasters/notesMaster11.xml" Id="rId11" /><Relationship Type="http://schemas.openxmlformats.org/officeDocument/2006/relationships/slide" Target="/ppt/slides/slide46.xml" Id="rId5" /><Relationship Type="http://schemas.openxmlformats.org/officeDocument/2006/relationships/tableStyles" Target="/ppt/tableStyles.xml" Id="rId15" /><Relationship Type="http://schemas.openxmlformats.org/officeDocument/2006/relationships/slide" Target="/ppt/slides/slide97.xml" Id="rId10" /><Relationship Type="http://schemas.openxmlformats.org/officeDocument/2006/relationships/slide" Target="/ppt/slides/slide38.xml" Id="rId4" /><Relationship Type="http://schemas.openxmlformats.org/officeDocument/2006/relationships/slide" Target="/ppt/slides/slide89.xml" Id="rId9" /><Relationship Type="http://schemas.openxmlformats.org/officeDocument/2006/relationships/theme" Target="/ppt/theme/theme11.xml" Id="rId14" /></Relationships>
</file>

<file path=ppt/media/image13.png>
</file>

<file path=ppt/media/image24.png>
</file>

<file path=ppt/media/image32.png>
</file>

<file path=ppt/media/image4.png>
</file>

<file path=ppt/media/image55.png>
</file>

<file path=ppt/notesMasters/_rels/notesMaster11.xml.rels>&#65279;<?xml version="1.0" encoding="utf-8"?><Relationships xmlns="http://schemas.openxmlformats.org/package/2006/relationships"><Relationship Type="http://schemas.openxmlformats.org/officeDocument/2006/relationships/theme" Target="/ppt/theme/theme22.xml" Id="rId1" 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86365-1DE3-4206-8631-568DB8EFC2CA}" type="datetimeFigureOut">
              <a:rPr lang="en-US" smtClean="0"/>
              <a:t>9/22/2020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E557C-9E66-43F1-9F87-179A985BA4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89.xml" Id="rId2" /><Relationship Type="http://schemas.openxmlformats.org/officeDocument/2006/relationships/notesMaster" Target="/ppt/notesMasters/notesMaster11.xml" Id="rId1" /></Relationship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7E557C-9E66-43F1-9F87-179A985BA47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12576"/>
      </p:ext>
    </p:extLst>
  </p:cSld>
  <p:clrMapOvr>
    <a:masterClrMapping/>
  </p:clrMapOvr>
</p:notes>
</file>

<file path=ppt/slideLayouts/_rels/slideLayout1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2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3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4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5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6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7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8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9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43884"/>
            <a:ext cx="10058400" cy="3760891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2459736"/>
            <a:ext cx="9912096" cy="3760891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1268337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281657"/>
            <a:ext cx="4157296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9/22/2020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/>
            <a:r>
              <a:rPr lang="en-US" noProof="0" dirty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9/22/2020</a:t>
            </a:fld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anchor="ctr">
            <a:normAutofit/>
          </a:bodyPr>
          <a:lstStyle>
            <a:lvl1pPr marL="342900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2pPr>
            <a:lvl3pPr marL="61264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3pPr>
            <a:lvl4pPr marL="79552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4pPr>
            <a:lvl5pPr marL="97840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1283833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30936"/>
            <a:ext cx="4589130" cy="5586984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30936"/>
            <a:ext cx="10921998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1.xml" Id="rId8" /><Relationship Type="http://schemas.openxmlformats.org/officeDocument/2006/relationships/slideLayout" Target="/ppt/slideLayouts/slideLayout32.xml" Id="rId3" /><Relationship Type="http://schemas.openxmlformats.org/officeDocument/2006/relationships/slideLayout" Target="/ppt/slideLayouts/slideLayout73.xml" Id="rId7" /><Relationship Type="http://schemas.openxmlformats.org/officeDocument/2006/relationships/slideLayout" Target="/ppt/slideLayouts/slideLayout24.xml" Id="rId2" /><Relationship Type="http://schemas.openxmlformats.org/officeDocument/2006/relationships/slideLayout" Target="/ppt/slideLayouts/slideLayout15.xml" Id="rId1" /><Relationship Type="http://schemas.openxmlformats.org/officeDocument/2006/relationships/slideLayout" Target="/ppt/slideLayouts/slideLayout66.xml" Id="rId6" /><Relationship Type="http://schemas.openxmlformats.org/officeDocument/2006/relationships/slideLayout" Target="/ppt/slideLayouts/slideLayout57.xml" Id="rId5" /><Relationship Type="http://schemas.openxmlformats.org/officeDocument/2006/relationships/theme" Target="/ppt/theme/theme11.xml" Id="rId10" /><Relationship Type="http://schemas.openxmlformats.org/officeDocument/2006/relationships/slideLayout" Target="/ppt/slideLayouts/slideLayout48.xml" Id="rId4" /><Relationship Type="http://schemas.openxmlformats.org/officeDocument/2006/relationships/slideLayout" Target="/ppt/slideLayouts/slideLayout99.xml" Id="rId9" 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noProof="0" smtClean="0"/>
              <a:t>9/22/2020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4.xml.rels>&#65279;<?xml version="1.0" encoding="utf-8"?><Relationships xmlns="http://schemas.openxmlformats.org/package/2006/relationships"><Relationship Type="http://schemas.openxmlformats.org/officeDocument/2006/relationships/image" Target="/ppt/media/image13.png" Id="rId2" /><Relationship Type="http://schemas.openxmlformats.org/officeDocument/2006/relationships/slideLayout" Target="/ppt/slideLayouts/slideLayout15.xml" Id="rId1" /></Relationships>
</file>

<file path=ppt/slides/_rels/slide2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Id1" /></Relationships>
</file>

<file path=ppt/slides/_rels/slide38.xml.rels>&#65279;<?xml version="1.0" encoding="utf-8"?><Relationships xmlns="http://schemas.openxmlformats.org/package/2006/relationships"><Relationship Type="http://schemas.openxmlformats.org/officeDocument/2006/relationships/slideLayout" Target="/ppt/slideLayouts/slideLayout73.xml" Id="rId1" /></Relationships>
</file>

<file path=ppt/slides/_rels/slide46.xml.rels>&#65279;<?xml version="1.0" encoding="utf-8"?><Relationships xmlns="http://schemas.openxmlformats.org/package/2006/relationships"><Relationship Type="http://schemas.openxmlformats.org/officeDocument/2006/relationships/slideLayout" Target="/ppt/slideLayouts/slideLayout66.xml" Id="rId1" /></Relationships>
</file>

<file path=ppt/slides/_rels/slide55.xml.rels>&#65279;<?xml version="1.0" encoding="utf-8"?><Relationships xmlns="http://schemas.openxmlformats.org/package/2006/relationships"><Relationship Type="http://schemas.openxmlformats.org/officeDocument/2006/relationships/image" Target="/ppt/media/image24.png" Id="rId2" /><Relationship Type="http://schemas.openxmlformats.org/officeDocument/2006/relationships/slideLayout" Target="/ppt/slideLayouts/slideLayout57.xml" Id="rId1" /></Relationships>
</file>

<file path=ppt/slides/_rels/slide63.xml.rels>&#65279;<?xml version="1.0" encoding="utf-8"?><Relationships xmlns="http://schemas.openxmlformats.org/package/2006/relationships"><Relationship Type="http://schemas.openxmlformats.org/officeDocument/2006/relationships/image" Target="/ppt/media/image32.png" Id="rId2" /><Relationship Type="http://schemas.openxmlformats.org/officeDocument/2006/relationships/slideLayout" Target="/ppt/slideLayouts/slideLayout48.xml" Id="rId1" /></Relationships>
</file>

<file path=ppt/slides/_rels/slide71.xml.rels>&#65279;<?xml version="1.0" encoding="utf-8"?><Relationships xmlns="http://schemas.openxmlformats.org/package/2006/relationships"><Relationship Type="http://schemas.openxmlformats.org/officeDocument/2006/relationships/image" Target="/ppt/media/image4.png" Id="rId2" /><Relationship Type="http://schemas.openxmlformats.org/officeDocument/2006/relationships/slideLayout" Target="/ppt/slideLayouts/slideLayout81.xml" Id="rId1" /></Relationships>
</file>

<file path=ppt/slides/_rels/slide89.xml.rels>&#65279;<?xml version="1.0" encoding="utf-8"?><Relationships xmlns="http://schemas.openxmlformats.org/package/2006/relationships"><Relationship Type="http://schemas.openxmlformats.org/officeDocument/2006/relationships/notesSlide" Target="/ppt/notesSlides/notesSlide11.xml" Id="rId2" /><Relationship Type="http://schemas.openxmlformats.org/officeDocument/2006/relationships/slideLayout" Target="/ppt/slideLayouts/slideLayout32.xml" Id="rId1" /></Relationships>
</file>

<file path=ppt/slides/_rels/slide97.xml.rels>&#65279;<?xml version="1.0" encoding="utf-8"?><Relationships xmlns="http://schemas.openxmlformats.org/package/2006/relationships"><Relationship Type="http://schemas.openxmlformats.org/officeDocument/2006/relationships/image" Target="/ppt/media/image55.png" Id="rId2" /><Relationship Type="http://schemas.openxmlformats.org/officeDocument/2006/relationships/slideLayout" Target="/ppt/slideLayouts/slideLayout99.xml" Id="rId1" /></Relationships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5179534" cy="3566160"/>
          </a:xfrm>
        </p:spPr>
        <p:txBody>
          <a:bodyPr anchor="b">
            <a:normAutofit/>
          </a:bodyPr>
          <a:lstStyle/>
          <a:p>
            <a:r>
              <a:rPr lang="en-US" sz="6000" dirty="0"/>
              <a:t>PowerPoint Party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Theme</a:t>
            </a:r>
          </a:p>
        </p:txBody>
      </p:sp>
      <p:pic>
        <p:nvPicPr>
          <p:cNvPr id="6" name="Content Placeholder 6" descr="giraffe with its head above clouds">
            <a:extLst>
              <a:ext uri="{FF2B5EF4-FFF2-40B4-BE49-F238E27FC236}">
                <a16:creationId xmlns:a16="http://schemas.microsoft.com/office/drawing/2014/main" id="{09C780CE-8C54-48A3-BDFB-269FD35E37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974868" y="627147"/>
            <a:ext cx="4589005" cy="560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91F52C-47D7-432A-87D0-D88597D07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17D772-EB16-4FBD-9504-365672A15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2000"/>
              </a:lnSpc>
            </a:pPr>
            <a:r>
              <a:rPr lang="en-US" sz="1600" dirty="0"/>
              <a:t>Get festive with your friends, family, or co-workers with a PowerPoint party. The idea of a PowerPoint party to have everyone create and lead presentations based on the topic of their choice.  </a:t>
            </a:r>
          </a:p>
          <a:p>
            <a:pPr>
              <a:lnSpc>
                <a:spcPts val="2000"/>
              </a:lnSpc>
            </a:pPr>
            <a:r>
              <a:rPr lang="en-US" sz="1600" dirty="0"/>
              <a:t>Tips for creating your own PowerPoint party: </a:t>
            </a:r>
          </a:p>
          <a:p>
            <a:pPr lvl="1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Choose a theme or idea</a:t>
            </a:r>
            <a:r>
              <a:rPr lang="en-US" sz="1600" dirty="0"/>
              <a:t>: Are you super passionate about a TV show? Do you want to teach the group a new skill? Your presentation can be about anything you want. The goal is to be light-hearted, playful, and funny.   </a:t>
            </a:r>
          </a:p>
          <a:p>
            <a:pPr lvl="1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Create your slides</a:t>
            </a:r>
            <a:r>
              <a:rPr lang="en-US" sz="1600" dirty="0"/>
              <a:t>: Get creative! Feel free to experiment with text, pictures, animations, or anything you can find to tell your story.   </a:t>
            </a:r>
          </a:p>
          <a:p>
            <a:pPr lvl="1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sz="1600" b="1" dirty="0"/>
              <a:t>Present your PowerPoint</a:t>
            </a:r>
            <a:r>
              <a:rPr lang="en-US" sz="1600" dirty="0"/>
              <a:t>: Show off your skills. Make it interactive. And remember to have fun.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7820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Choose a theme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lnSpc>
                <a:spcPts val="2000"/>
              </a:lnSpc>
              <a:buNone/>
            </a:pPr>
            <a:r>
              <a:rPr lang="en-US" dirty="0"/>
              <a:t>Your theme can be anything you want. Here are some examples to start:</a:t>
            </a:r>
          </a:p>
          <a:p>
            <a:pPr>
              <a:lnSpc>
                <a:spcPts val="2000"/>
              </a:lnSpc>
            </a:pPr>
            <a:r>
              <a:rPr lang="en-US" dirty="0"/>
              <a:t>Explain why [subject] is your favorite movie.</a:t>
            </a:r>
          </a:p>
          <a:p>
            <a:pPr>
              <a:lnSpc>
                <a:spcPts val="2000"/>
              </a:lnSpc>
            </a:pPr>
            <a:r>
              <a:rPr lang="en-US" dirty="0"/>
              <a:t>Teach about a famous person in history.</a:t>
            </a:r>
          </a:p>
          <a:p>
            <a:pPr>
              <a:lnSpc>
                <a:spcPts val="2000"/>
              </a:lnSpc>
            </a:pPr>
            <a:r>
              <a:rPr lang="en-US" dirty="0"/>
              <a:t>Introduce the group to your hidden talent.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3308350" algn="l"/>
              </a:tabLs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a funny Quote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Font typeface="Calibri" panose="020F0502020204030204" pitchFamily="34" charset="0"/>
              <a:buNone/>
            </a:pPr>
            <a:r>
              <a:rPr lang="en-US" spc="200" dirty="0">
                <a:solidFill>
                  <a:schemeClr val="tx1"/>
                </a:solidFill>
              </a:rPr>
              <a:t>“QUOTES…</a:t>
            </a:r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Your theme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dirty="0"/>
              <a:t>You can write about your theme here.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dirty="0"/>
              <a:t>You can explain why you chose the theme. </a:t>
            </a:r>
          </a:p>
          <a:p>
            <a:pPr marL="285750" indent="-285750">
              <a:lnSpc>
                <a:spcPts val="2000"/>
              </a:lnSpc>
              <a:buFont typeface="Arial" panose="020B0604020202020204" pitchFamily="34" charset="0"/>
              <a:buChar char="•"/>
            </a:pPr>
            <a:r>
              <a:rPr lang="en-US" dirty="0"/>
              <a:t>The goal is to be light-hearted, playful, and funny</a:t>
            </a:r>
          </a:p>
        </p:txBody>
      </p:sp>
      <p:pic>
        <p:nvPicPr>
          <p:cNvPr id="27" name="Picture Placeholder 26" descr="whale hot air balloon carrying a small plane">
            <a:extLst>
              <a:ext uri="{FF2B5EF4-FFF2-40B4-BE49-F238E27FC236}">
                <a16:creationId xmlns:a16="http://schemas.microsoft.com/office/drawing/2014/main" id="{1E23C3D4-3265-654A-93D6-FE4FDACECE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5924550" y="1550455"/>
            <a:ext cx="5632449" cy="3758015"/>
          </a:xfrm>
        </p:spPr>
      </p:pic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/>
          <a:lstStyle/>
          <a:p>
            <a:r>
              <a:rPr lang="en-US" dirty="0"/>
              <a:t>Add Pictures</a:t>
            </a:r>
          </a:p>
        </p:txBody>
      </p:sp>
      <p:pic>
        <p:nvPicPr>
          <p:cNvPr id="10" name="Picture Placeholder 9" descr="sharks floating in the clouds">
            <a:extLst>
              <a:ext uri="{FF2B5EF4-FFF2-40B4-BE49-F238E27FC236}">
                <a16:creationId xmlns:a16="http://schemas.microsoft.com/office/drawing/2014/main" id="{C9163B70-15A1-4252-A29A-1D54315B74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097279" y="2163331"/>
            <a:ext cx="2919413" cy="2919413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Picture #1</a:t>
            </a:r>
          </a:p>
        </p:txBody>
      </p:sp>
      <p:sp>
        <p:nvSpPr>
          <p:cNvPr id="3" name="Picture Placeholder 2" descr="empty picture placeholder">
            <a:extLst>
              <a:ext uri="{FF2B5EF4-FFF2-40B4-BE49-F238E27FC236}">
                <a16:creationId xmlns:a16="http://schemas.microsoft.com/office/drawing/2014/main" id="{84A00354-97FE-4FC5-AFC1-BBA4A5B26E5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0FE939-6135-8846-B579-79F696C454E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 dirty="0"/>
              <a:t>Picture #2</a:t>
            </a:r>
          </a:p>
        </p:txBody>
      </p:sp>
      <p:sp>
        <p:nvSpPr>
          <p:cNvPr id="5" name="Picture Placeholder 4" descr="empty picture placeholder">
            <a:extLst>
              <a:ext uri="{FF2B5EF4-FFF2-40B4-BE49-F238E27FC236}">
                <a16:creationId xmlns:a16="http://schemas.microsoft.com/office/drawing/2014/main" id="{213224A7-CC8A-4E36-83AC-6D00FF2865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 dirty="0"/>
              <a:t>Picture #3</a:t>
            </a:r>
          </a:p>
        </p:txBody>
      </p:sp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9CD-1242-F149-AB16-9D02E7C8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3870" y="942871"/>
            <a:ext cx="5711810" cy="1289304"/>
          </a:xfrm>
        </p:spPr>
        <p:txBody>
          <a:bodyPr/>
          <a:lstStyle/>
          <a:p>
            <a:r>
              <a:rPr lang="en-US" dirty="0"/>
              <a:t>THEME INFO</a:t>
            </a:r>
          </a:p>
        </p:txBody>
      </p:sp>
      <p:pic>
        <p:nvPicPr>
          <p:cNvPr id="12" name="Content Placeholder 11" descr="horse with a unicorn horn">
            <a:extLst>
              <a:ext uri="{FF2B5EF4-FFF2-40B4-BE49-F238E27FC236}">
                <a16:creationId xmlns:a16="http://schemas.microsoft.com/office/drawing/2014/main" id="{D706CB74-85AE-44CE-A585-CEC5BBAAF4B7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rcRect/>
          <a:stretch/>
        </p:blipFill>
        <p:spPr>
          <a:xfrm>
            <a:off x="611497" y="630238"/>
            <a:ext cx="4576143" cy="5587999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97D95-D925-3641-A715-DB7630E98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write about your theme 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explain why you chose the theme.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goal is to be light-hearted, playful, and funny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68851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2E9F2-C620-4FC8-8F0A-A41F3E18E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Video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FE413555-90DA-4F8E-95CF-45718528F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576" y="2462572"/>
            <a:ext cx="9912096" cy="3760891"/>
          </a:xfrm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49374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EC0676-36E0-374F-8480-880FE68CC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lnSpc>
                <a:spcPts val="2000"/>
              </a:lnSpc>
            </a:pPr>
            <a:r>
              <a:rPr lang="en-US" sz="1600" dirty="0"/>
              <a:t>Subtitle goes here</a:t>
            </a:r>
          </a:p>
        </p:txBody>
      </p:sp>
      <p:pic>
        <p:nvPicPr>
          <p:cNvPr id="6" name="Picture Placeholder 5" descr="room with 2 recliners and the back half of a zebra against the wall">
            <a:extLst>
              <a:ext uri="{FF2B5EF4-FFF2-40B4-BE49-F238E27FC236}">
                <a16:creationId xmlns:a16="http://schemas.microsoft.com/office/drawing/2014/main" id="{C0EB8F13-7357-4D3B-B94D-2D33E2BF192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/>
          <a:stretch/>
        </p:blipFill>
        <p:spPr>
          <a:xfrm>
            <a:off x="1753321" y="634723"/>
            <a:ext cx="8685357" cy="3293065"/>
          </a:xfrm>
        </p:spPr>
      </p:pic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theme/theme1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les Pitch" id="{BA0280BF-E6B4-464B-BF28-F0D2A23065D1}" vid="{A1F0DEB3-06CD-4A85-8D08-B66BE056CE0F}"/>
    </a:ext>
  </a:extLst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&#65279;<?xml version="1.0" encoding="utf-8"?><Relationships xmlns="http://schemas.openxmlformats.org/package/2006/relationships"><Relationship Type="http://schemas.microsoft.com/office/2011/relationships/webextension" Target="/ppt/webextensions/webextension1.xml" Id="rId1" 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3.xml.rels>&#65279;<?xml version="1.0" encoding="utf-8"?><Relationships xmlns="http://schemas.openxmlformats.org/package/2006/relationships"><Relationship Type="http://schemas.openxmlformats.org/officeDocument/2006/relationships/customXmlProps" Target="/customXml/itemProps13.xml" Id="rId1" /></Relationships>
</file>

<file path=customXml/_rels/item22.xml.rels>&#65279;<?xml version="1.0" encoding="utf-8"?><Relationships xmlns="http://schemas.openxmlformats.org/package/2006/relationships"><Relationship Type="http://schemas.openxmlformats.org/officeDocument/2006/relationships/customXmlProps" Target="/customXml/itemProps2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1.xml" Id="rId1" /></Relationships>
</file>

<file path=customXml/item1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3.xml><?xml version="1.0" encoding="utf-8"?>
<ds:datastoreItem xmlns:ds="http://schemas.openxmlformats.org/officeDocument/2006/customXml" ds:itemID="{BFB4A24C-CCE9-4740-BAFA-219F1C86C74B}"/>
</file>

<file path=customXml/itemProps22.xml><?xml version="1.0" encoding="utf-8"?>
<ds:datastoreItem xmlns:ds="http://schemas.openxmlformats.org/officeDocument/2006/customXml" ds:itemID="{DFD056C4-A927-4BAC-8BD5-4F73ED8EFD72}"/>
</file>

<file path=customXml/itemProps31.xml><?xml version="1.0" encoding="utf-8"?>
<ds:datastoreItem xmlns:ds="http://schemas.openxmlformats.org/officeDocument/2006/customXml" ds:itemID="{BFDE7DE8-0743-4BE4-AE4C-DC7F07012C0F}"/>
</file>

<file path=docProps/app.xml><?xml version="1.0" encoding="utf-8"?>
<ap:Properties xmlns:vt="http://schemas.openxmlformats.org/officeDocument/2006/docPropsVTypes" xmlns:ap="http://schemas.openxmlformats.org/officeDocument/2006/extended-properties">
  <ap:Template>Copy version (1)</ap:Template>
  <ap:TotalTime>0</ap:TotalTime>
  <ap:Words>273</ap:Words>
  <ap:Application>Microsoft Office PowerPoint</ap:Application>
  <ap:PresentationFormat>Widescreen</ap:PresentationFormat>
  <ap:Paragraphs>31</ap:Paragraphs>
  <ap:Slides>9</ap:Slides>
  <ap:Notes>1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ap:HeadingPairs>
  <ap:TitlesOfParts>
    <vt:vector baseType="lpstr" size="13">
      <vt:lpstr>Arial</vt:lpstr>
      <vt:lpstr>Calibri</vt:lpstr>
      <vt:lpstr>Century Gothic</vt:lpstr>
      <vt:lpstr>RetrospectVTI</vt:lpstr>
      <vt:lpstr>PowerPoint Party</vt:lpstr>
      <vt:lpstr>Introduction</vt:lpstr>
      <vt:lpstr>Choose a theme</vt:lpstr>
      <vt:lpstr>Add a funny Quote</vt:lpstr>
      <vt:lpstr>about Your theme</vt:lpstr>
      <vt:lpstr>Add Pictures</vt:lpstr>
      <vt:lpstr>THEME INFO</vt:lpstr>
      <vt:lpstr>Add Video</vt:lpstr>
      <vt:lpstr>Questions?</vt:lpstr>
    </vt:vector>
  </ap:TitlesOfParts>
  <ap:Company/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2020-09-22T16:52:13Z</dcterms:created>
  <dcterms:modified xsi:type="dcterms:W3CDTF">2020-09-22T16:52:19Z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